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宋体" charset="0"/>
        <a:cs typeface="宋体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宋体" charset="0"/>
        <a:cs typeface="宋体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宋体" charset="0"/>
        <a:cs typeface="宋体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宋体" charset="0"/>
        <a:cs typeface="宋体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宋体" charset="0"/>
        <a:cs typeface="宋体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宋体" charset="0"/>
        <a:cs typeface="宋体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宋体" charset="0"/>
        <a:cs typeface="宋体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宋体" charset="0"/>
        <a:cs typeface="宋体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宋体" charset="0"/>
        <a:cs typeface="宋体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81"/>
    <a:srgbClr val="016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92" autoAdjust="0"/>
    <p:restoredTop sz="94660"/>
  </p:normalViewPr>
  <p:slideViewPr>
    <p:cSldViewPr snapToGrid="0">
      <p:cViewPr varScale="1">
        <p:scale>
          <a:sx n="73" d="100"/>
          <a:sy n="73" d="100"/>
        </p:scale>
        <p:origin x="552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样式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图片占位符 8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4829695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en-US" altLang="zh-CN" noProof="0"/>
              <a:t>Drag picture to placeholder or click icon to add</a:t>
            </a:r>
            <a:endParaRPr lang="zh-CN" alt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479" y="1338496"/>
            <a:ext cx="9836728" cy="930879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477" y="3638453"/>
            <a:ext cx="9803476" cy="542850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  <a:latin typeface="+mn-lt"/>
                <a:ea typeface="微软雅黑" panose="020B0503020204020204" pitchFamily="3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en-US" dirty="0"/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4005C018-3C11-A344-A572-3676835CD0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0821" y="5830321"/>
            <a:ext cx="1962979" cy="63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987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样式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图片占位符 8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4829695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en-US" altLang="zh-CN" noProof="0"/>
              <a:t>Drag picture to placeholder or click icon to add</a:t>
            </a:r>
            <a:endParaRPr lang="zh-CN" alt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479" y="1338496"/>
            <a:ext cx="9836728" cy="930879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477" y="3638453"/>
            <a:ext cx="9803476" cy="542850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  <a:latin typeface="+mn-lt"/>
                <a:ea typeface="微软雅黑" panose="020B0503020204020204" pitchFamily="3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en-US" dirty="0"/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65E46E28-8AAC-5B4E-AB7D-341D0472F7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0821" y="5830321"/>
            <a:ext cx="1962979" cy="63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777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分隔页样式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6"/>
          <p:cNvSpPr/>
          <p:nvPr/>
        </p:nvSpPr>
        <p:spPr>
          <a:xfrm>
            <a:off x="0" y="1587500"/>
            <a:ext cx="12192000" cy="3200400"/>
          </a:xfrm>
          <a:prstGeom prst="rect">
            <a:avLst/>
          </a:prstGeom>
          <a:solidFill>
            <a:srgbClr val="003B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zh-CN" altLang="en-US">
              <a:solidFill>
                <a:srgbClr val="FFFFFF"/>
              </a:solidFill>
              <a:latin typeface="Calibri" charset="0"/>
              <a:ea typeface="宋体" charset="0"/>
              <a:cs typeface="宋体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303" y="2890148"/>
            <a:ext cx="7824469" cy="775766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EBEBEE6F-A61F-C94B-A04B-D349F3EACB2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0821" y="5830321"/>
            <a:ext cx="1962979" cy="639878"/>
          </a:xfrm>
          <a:prstGeom prst="rect">
            <a:avLst/>
          </a:prstGeom>
        </p:spPr>
      </p:pic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CA4D4AF9-2371-AC4B-BA64-852E8449435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18" y="0"/>
            <a:ext cx="7239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02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分隔页样式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6"/>
          <p:cNvSpPr/>
          <p:nvPr/>
        </p:nvSpPr>
        <p:spPr>
          <a:xfrm>
            <a:off x="0" y="1587500"/>
            <a:ext cx="12192000" cy="3200400"/>
          </a:xfrm>
          <a:prstGeom prst="rect">
            <a:avLst/>
          </a:prstGeom>
          <a:solidFill>
            <a:srgbClr val="016F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zh-CN" altLang="en-US">
              <a:solidFill>
                <a:srgbClr val="FFFFFF"/>
              </a:solidFill>
              <a:latin typeface="Calibri" charset="0"/>
              <a:ea typeface="宋体" charset="0"/>
              <a:cs typeface="宋体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303" y="2890148"/>
            <a:ext cx="7824469" cy="775766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5265D4F5-8A7E-A545-823D-872343559C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0821" y="5830321"/>
            <a:ext cx="1962979" cy="639878"/>
          </a:xfrm>
          <a:prstGeom prst="rect">
            <a:avLst/>
          </a:prstGeom>
        </p:spPr>
      </p:pic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A4085ED0-F970-8A48-8FBE-09CF3DF5E28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18" y="0"/>
            <a:ext cx="7239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33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内容样式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47157"/>
            <a:ext cx="10515600" cy="543533"/>
          </a:xfrm>
        </p:spPr>
        <p:txBody>
          <a:bodyPr>
            <a:noAutofit/>
          </a:bodyPr>
          <a:lstStyle>
            <a:lvl1pPr>
              <a:defRPr sz="3600">
                <a:solidFill>
                  <a:srgbClr val="003B8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1556"/>
            <a:ext cx="10515600" cy="3682540"/>
          </a:xfrm>
        </p:spPr>
        <p:txBody>
          <a:bodyPr/>
          <a:lstStyle>
            <a:lvl1pPr marL="0" indent="0">
              <a:buNone/>
              <a:defRPr>
                <a:solidFill>
                  <a:srgbClr val="003B8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>
                <a:solidFill>
                  <a:srgbClr val="003B8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914400" indent="0">
              <a:buNone/>
              <a:defRPr>
                <a:solidFill>
                  <a:srgbClr val="003B8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371600" indent="0">
              <a:buNone/>
              <a:defRPr>
                <a:solidFill>
                  <a:srgbClr val="003B8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1828800" indent="0">
              <a:buNone/>
              <a:defRPr>
                <a:solidFill>
                  <a:srgbClr val="003B8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25C8EA93-9DB8-3840-A010-BE156CCCAB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0821" y="5830321"/>
            <a:ext cx="1962979" cy="639878"/>
          </a:xfrm>
          <a:prstGeom prst="rect">
            <a:avLst/>
          </a:prstGeom>
        </p:spPr>
      </p:pic>
      <p:pic>
        <p:nvPicPr>
          <p:cNvPr id="8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8D08A876-BFD3-4649-811C-4BE6E522451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18" y="0"/>
            <a:ext cx="7239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319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样式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47157"/>
            <a:ext cx="10515600" cy="543533"/>
          </a:xfrm>
        </p:spPr>
        <p:txBody>
          <a:bodyPr>
            <a:noAutofit/>
          </a:bodyPr>
          <a:lstStyle>
            <a:lvl1pPr>
              <a:defRPr sz="3600">
                <a:solidFill>
                  <a:srgbClr val="003B8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85259"/>
            <a:ext cx="10515600" cy="3158837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91440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37160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182880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内容占位符 4"/>
          <p:cNvSpPr>
            <a:spLocks noGrp="1"/>
          </p:cNvSpPr>
          <p:nvPr>
            <p:ph sz="quarter" idx="10"/>
          </p:nvPr>
        </p:nvSpPr>
        <p:spPr>
          <a:xfrm>
            <a:off x="819152" y="1903845"/>
            <a:ext cx="10585449" cy="52387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003B8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rgbClr val="003B81"/>
                </a:solidFill>
              </a:defRPr>
            </a:lvl2pPr>
            <a:lvl3pPr>
              <a:defRPr>
                <a:solidFill>
                  <a:srgbClr val="003B81"/>
                </a:solidFill>
              </a:defRPr>
            </a:lvl3pPr>
            <a:lvl4pPr>
              <a:defRPr>
                <a:solidFill>
                  <a:srgbClr val="003B81"/>
                </a:solidFill>
              </a:defRPr>
            </a:lvl4pPr>
            <a:lvl5pPr>
              <a:defRPr>
                <a:solidFill>
                  <a:srgbClr val="003B81"/>
                </a:solidFill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97D1CBCB-CA66-5244-83F2-06A1D19B6C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0821" y="5830321"/>
            <a:ext cx="1962979" cy="639878"/>
          </a:xfrm>
          <a:prstGeom prst="rect">
            <a:avLst/>
          </a:prstGeom>
        </p:spPr>
      </p:pic>
      <p:pic>
        <p:nvPicPr>
          <p:cNvPr id="9" name="Picture 8" descr="Background pattern&#10;&#10;Description automatically generated">
            <a:extLst>
              <a:ext uri="{FF2B5EF4-FFF2-40B4-BE49-F238E27FC236}">
                <a16:creationId xmlns:a16="http://schemas.microsoft.com/office/drawing/2014/main" id="{C0E0640A-1A2D-8B48-8E88-5A10CE525D6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18" y="0"/>
            <a:ext cx="7239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162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 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47157"/>
            <a:ext cx="10515600" cy="543533"/>
          </a:xfrm>
        </p:spPr>
        <p:txBody>
          <a:bodyPr>
            <a:noAutofit/>
          </a:bodyPr>
          <a:lstStyle>
            <a:lvl1pPr>
              <a:defRPr sz="3600">
                <a:solidFill>
                  <a:srgbClr val="003B8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585259"/>
            <a:ext cx="5058295" cy="3158837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91440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37160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182880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内容占位符 4"/>
          <p:cNvSpPr>
            <a:spLocks noGrp="1"/>
          </p:cNvSpPr>
          <p:nvPr>
            <p:ph sz="quarter" idx="10"/>
          </p:nvPr>
        </p:nvSpPr>
        <p:spPr>
          <a:xfrm>
            <a:off x="819152" y="1903845"/>
            <a:ext cx="10585449" cy="52387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003B8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rgbClr val="003B81"/>
                </a:solidFill>
              </a:defRPr>
            </a:lvl2pPr>
            <a:lvl3pPr>
              <a:defRPr>
                <a:solidFill>
                  <a:srgbClr val="003B81"/>
                </a:solidFill>
              </a:defRPr>
            </a:lvl3pPr>
            <a:lvl4pPr>
              <a:defRPr>
                <a:solidFill>
                  <a:srgbClr val="003B81"/>
                </a:solidFill>
              </a:defRPr>
            </a:lvl4pPr>
            <a:lvl5pPr>
              <a:defRPr>
                <a:solidFill>
                  <a:srgbClr val="003B81"/>
                </a:solidFill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SmartArt 占位符 5"/>
          <p:cNvSpPr>
            <a:spLocks noGrp="1"/>
          </p:cNvSpPr>
          <p:nvPr>
            <p:ph type="dgm" sz="quarter" idx="11"/>
          </p:nvPr>
        </p:nvSpPr>
        <p:spPr>
          <a:xfrm>
            <a:off x="7182196" y="3133899"/>
            <a:ext cx="3347259" cy="2136371"/>
          </a:xfrm>
        </p:spPr>
        <p:txBody>
          <a:bodyPr rtlCol="0">
            <a:norm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zh-CN" noProof="0"/>
              <a:t>Click icon to add SmartArt graphic</a:t>
            </a:r>
            <a:endParaRPr lang="zh-CN" altLang="en-US" noProof="0"/>
          </a:p>
        </p:txBody>
      </p:sp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ED0F12DD-8F7C-EA47-BD66-DF4D53258E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0821" y="5830321"/>
            <a:ext cx="1962979" cy="639878"/>
          </a:xfrm>
          <a:prstGeom prst="rect">
            <a:avLst/>
          </a:prstGeom>
        </p:spPr>
      </p:pic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957C22CF-861C-4349-BF6A-E569ABF04F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18" y="0"/>
            <a:ext cx="7239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104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 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47157"/>
            <a:ext cx="10515600" cy="543533"/>
          </a:xfrm>
        </p:spPr>
        <p:txBody>
          <a:bodyPr>
            <a:noAutofit/>
          </a:bodyPr>
          <a:lstStyle>
            <a:lvl1pPr>
              <a:defRPr sz="3600">
                <a:solidFill>
                  <a:srgbClr val="003B8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585259"/>
            <a:ext cx="5058295" cy="3158837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91440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37160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182880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内容占位符 4"/>
          <p:cNvSpPr>
            <a:spLocks noGrp="1"/>
          </p:cNvSpPr>
          <p:nvPr>
            <p:ph sz="quarter" idx="10"/>
          </p:nvPr>
        </p:nvSpPr>
        <p:spPr>
          <a:xfrm>
            <a:off x="819152" y="1903845"/>
            <a:ext cx="10585449" cy="52387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003B8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rgbClr val="003B81"/>
                </a:solidFill>
              </a:defRPr>
            </a:lvl2pPr>
            <a:lvl3pPr>
              <a:defRPr>
                <a:solidFill>
                  <a:srgbClr val="003B81"/>
                </a:solidFill>
              </a:defRPr>
            </a:lvl3pPr>
            <a:lvl4pPr>
              <a:defRPr>
                <a:solidFill>
                  <a:srgbClr val="003B81"/>
                </a:solidFill>
              </a:defRPr>
            </a:lvl4pPr>
            <a:lvl5pPr>
              <a:defRPr>
                <a:solidFill>
                  <a:srgbClr val="003B81"/>
                </a:solidFill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7" name="图片占位符 6"/>
          <p:cNvSpPr>
            <a:spLocks noGrp="1"/>
          </p:cNvSpPr>
          <p:nvPr>
            <p:ph type="pic" sz="quarter" idx="11"/>
          </p:nvPr>
        </p:nvSpPr>
        <p:spPr>
          <a:xfrm>
            <a:off x="6117167" y="2586039"/>
            <a:ext cx="5276851" cy="3157537"/>
          </a:xfrm>
        </p:spPr>
        <p:txBody>
          <a:bodyPr rtlCol="0">
            <a:normAutofit/>
          </a:bodyPr>
          <a:lstStyle>
            <a:lvl1pPr marL="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en-US" altLang="zh-CN" noProof="0"/>
              <a:t>Drag picture to placeholder or click icon to add</a:t>
            </a:r>
            <a:endParaRPr lang="zh-CN" altLang="en-US" noProof="0"/>
          </a:p>
        </p:txBody>
      </p:sp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83301B15-9A2B-1A49-BA3A-6FDB7ABE6C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0821" y="5830321"/>
            <a:ext cx="1962979" cy="639878"/>
          </a:xfrm>
          <a:prstGeom prst="rect">
            <a:avLst/>
          </a:prstGeom>
        </p:spPr>
      </p:pic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6015599E-B7D8-434B-AD11-DA8F5B194E1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18" y="0"/>
            <a:ext cx="7239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198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2335242"/>
            <a:ext cx="10515600" cy="1325563"/>
          </a:xfrm>
        </p:spPr>
        <p:txBody>
          <a:bodyPr/>
          <a:lstStyle>
            <a:lvl1pPr algn="ctr">
              <a:defRPr>
                <a:solidFill>
                  <a:srgbClr val="003B8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5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3BC4037D-198D-7145-B48D-1E411A485D91}" type="datetimeFigureOut">
              <a:rPr lang="zh-CN" altLang="en-US"/>
              <a:pPr/>
              <a:t>2020/10/20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4FF5DF00-D922-BC43-8C56-82E5C858CEC8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宋体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宋体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宋体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宋体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宋体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宋体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占位符 1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12191999" cy="4829175"/>
          </a:xfrm>
        </p:spPr>
      </p:pic>
      <p:sp>
        <p:nvSpPr>
          <p:cNvPr id="2" name="矩形 1"/>
          <p:cNvSpPr/>
          <p:nvPr/>
        </p:nvSpPr>
        <p:spPr>
          <a:xfrm>
            <a:off x="1" y="1143000"/>
            <a:ext cx="9496426" cy="2266950"/>
          </a:xfrm>
          <a:prstGeom prst="rect">
            <a:avLst/>
          </a:prstGeom>
          <a:solidFill>
            <a:srgbClr val="BDD7EE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zh-CN" altLang="en-US">
              <a:solidFill>
                <a:srgbClr val="FFFFFF"/>
              </a:solidFill>
              <a:latin typeface="Calibri" charset="0"/>
              <a:ea typeface="宋体" charset="0"/>
              <a:cs typeface="宋体" charset="0"/>
            </a:endParaRPr>
          </a:p>
        </p:txBody>
      </p:sp>
      <p:sp>
        <p:nvSpPr>
          <p:cNvPr id="4100" name="标题 6"/>
          <p:cNvSpPr>
            <a:spLocks noGrp="1"/>
          </p:cNvSpPr>
          <p:nvPr>
            <p:ph type="ctrTitle"/>
          </p:nvPr>
        </p:nvSpPr>
        <p:spPr>
          <a:xfrm>
            <a:off x="466346" y="1338263"/>
            <a:ext cx="7378700" cy="931862"/>
          </a:xfrm>
        </p:spPr>
        <p:txBody>
          <a:bodyPr/>
          <a:lstStyle/>
          <a:p>
            <a:endParaRPr lang="zh-CN" altLang="en-US" dirty="0">
              <a:solidFill>
                <a:srgbClr val="000090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sp>
        <p:nvSpPr>
          <p:cNvPr id="4101" name="副标题 7"/>
          <p:cNvSpPr>
            <a:spLocks noGrp="1"/>
          </p:cNvSpPr>
          <p:nvPr>
            <p:ph type="subTitle" idx="1"/>
          </p:nvPr>
        </p:nvSpPr>
        <p:spPr>
          <a:xfrm>
            <a:off x="466346" y="2635748"/>
            <a:ext cx="7378700" cy="542925"/>
          </a:xfrm>
        </p:spPr>
        <p:txBody>
          <a:bodyPr>
            <a:normAutofit/>
          </a:bodyPr>
          <a:lstStyle/>
          <a:p>
            <a:endParaRPr lang="zh-CN" altLang="en-US" sz="2000" b="1" dirty="0">
              <a:solidFill>
                <a:srgbClr val="000090"/>
              </a:solidFill>
              <a:latin typeface="Calibri"/>
              <a:ea typeface="微软雅黑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14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A close up of a glass building&#10;&#10;Description automatically generated">
            <a:extLst>
              <a:ext uri="{FF2B5EF4-FFF2-40B4-BE49-F238E27FC236}">
                <a16:creationId xmlns:a16="http://schemas.microsoft.com/office/drawing/2014/main" id="{88E8FCC5-C860-F34A-AB10-E19DEB81FFE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02" b="9884"/>
          <a:stretch/>
        </p:blipFill>
        <p:spPr>
          <a:xfrm>
            <a:off x="0" y="1"/>
            <a:ext cx="12192000" cy="4829695"/>
          </a:xfrm>
        </p:spPr>
      </p:pic>
      <p:sp>
        <p:nvSpPr>
          <p:cNvPr id="10" name="矩形 1">
            <a:extLst>
              <a:ext uri="{FF2B5EF4-FFF2-40B4-BE49-F238E27FC236}">
                <a16:creationId xmlns:a16="http://schemas.microsoft.com/office/drawing/2014/main" id="{F58CDCE0-21A1-3D4A-A4B0-B738FEFC3930}"/>
              </a:ext>
            </a:extLst>
          </p:cNvPr>
          <p:cNvSpPr/>
          <p:nvPr/>
        </p:nvSpPr>
        <p:spPr>
          <a:xfrm>
            <a:off x="1" y="1143000"/>
            <a:ext cx="9496426" cy="2266950"/>
          </a:xfrm>
          <a:prstGeom prst="rect">
            <a:avLst/>
          </a:prstGeom>
          <a:solidFill>
            <a:srgbClr val="BDD7EE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zh-CN" altLang="en-US">
              <a:solidFill>
                <a:srgbClr val="FFFFFF"/>
              </a:solidFill>
              <a:latin typeface="Calibri" charset="0"/>
              <a:ea typeface="宋体" charset="0"/>
              <a:cs typeface="宋体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777A9F-55F0-764E-974B-22DE71F4C6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479" y="1338496"/>
            <a:ext cx="8296930" cy="93087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04E7411F-7FEC-AE47-B5E7-03B41DC7D4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479" y="2568237"/>
            <a:ext cx="8296930" cy="54285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488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2"/>
          <p:cNvSpPr>
            <a:spLocks noGrp="1"/>
          </p:cNvSpPr>
          <p:nvPr>
            <p:ph type="title"/>
          </p:nvPr>
        </p:nvSpPr>
        <p:spPr>
          <a:xfrm>
            <a:off x="3087688" y="2890838"/>
            <a:ext cx="5867400" cy="774700"/>
          </a:xfrm>
        </p:spPr>
        <p:txBody>
          <a:bodyPr/>
          <a:lstStyle/>
          <a:p>
            <a:endParaRPr lang="zh-CN" altLang="en-US">
              <a:latin typeface="微软雅黑" charset="0"/>
              <a:ea typeface="微软雅黑" charset="0"/>
              <a:cs typeface="微软雅黑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/>
          <p:cNvSpPr>
            <a:spLocks noGrp="1"/>
          </p:cNvSpPr>
          <p:nvPr>
            <p:ph type="title"/>
          </p:nvPr>
        </p:nvSpPr>
        <p:spPr>
          <a:xfrm>
            <a:off x="3087688" y="2890838"/>
            <a:ext cx="5867400" cy="774700"/>
          </a:xfrm>
        </p:spPr>
        <p:txBody>
          <a:bodyPr/>
          <a:lstStyle/>
          <a:p>
            <a:endParaRPr lang="zh-CN" altLang="en-US">
              <a:latin typeface="微软雅黑" charset="0"/>
              <a:ea typeface="微软雅黑" charset="0"/>
              <a:cs typeface="微软雅黑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>
          <a:xfrm>
            <a:off x="2152650" y="1147764"/>
            <a:ext cx="7886700" cy="542925"/>
          </a:xfrm>
        </p:spPr>
        <p:txBody>
          <a:bodyPr/>
          <a:lstStyle/>
          <a:p>
            <a:endParaRPr lang="zh-CN" altLang="en-US" dirty="0">
              <a:latin typeface="微软雅黑" charset="0"/>
              <a:ea typeface="微软雅黑" charset="0"/>
              <a:cs typeface="微软雅黑" charset="0"/>
            </a:endParaRPr>
          </a:p>
        </p:txBody>
      </p:sp>
      <p:sp>
        <p:nvSpPr>
          <p:cNvPr id="15363" name="内容占位符 2"/>
          <p:cNvSpPr>
            <a:spLocks noGrp="1"/>
          </p:cNvSpPr>
          <p:nvPr>
            <p:ph idx="1"/>
          </p:nvPr>
        </p:nvSpPr>
        <p:spPr>
          <a:xfrm>
            <a:off x="2152650" y="2062163"/>
            <a:ext cx="7886700" cy="3681412"/>
          </a:xfrm>
        </p:spPr>
        <p:txBody>
          <a:bodyPr/>
          <a:lstStyle/>
          <a:p>
            <a:endParaRPr lang="zh-CN" altLang="en-US">
              <a:latin typeface="微软雅黑" charset="0"/>
              <a:ea typeface="微软雅黑" charset="0"/>
              <a:cs typeface="微软雅黑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/>
          </p:nvPr>
        </p:nvSpPr>
        <p:spPr>
          <a:xfrm>
            <a:off x="2152650" y="1147764"/>
            <a:ext cx="7886700" cy="542925"/>
          </a:xfrm>
        </p:spPr>
        <p:txBody>
          <a:bodyPr/>
          <a:lstStyle/>
          <a:p>
            <a:endParaRPr lang="zh-CN" altLang="en-US">
              <a:latin typeface="微软雅黑" charset="0"/>
              <a:ea typeface="微软雅黑" charset="0"/>
              <a:cs typeface="微软雅黑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52650" y="2586039"/>
            <a:ext cx="7886700" cy="3157537"/>
          </a:xfrm>
        </p:spPr>
        <p:txBody>
          <a:bodyPr>
            <a:normAutofit/>
          </a:bodyPr>
          <a:lstStyle/>
          <a:p>
            <a:endParaRPr lang="zh-CN" altLang="en-US" dirty="0">
              <a:solidFill>
                <a:srgbClr val="7F7F7F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sp>
        <p:nvSpPr>
          <p:cNvPr id="16388" name="内容占位符 3"/>
          <p:cNvSpPr>
            <a:spLocks noGrp="1"/>
          </p:cNvSpPr>
          <p:nvPr>
            <p:ph sz="quarter" idx="10"/>
          </p:nvPr>
        </p:nvSpPr>
        <p:spPr>
          <a:xfrm>
            <a:off x="2138364" y="1903414"/>
            <a:ext cx="7939087" cy="523875"/>
          </a:xfrm>
        </p:spPr>
        <p:txBody>
          <a:bodyPr/>
          <a:lstStyle/>
          <a:p>
            <a:endParaRPr lang="zh-CN" altLang="en-US" dirty="0">
              <a:latin typeface="微软雅黑" charset="0"/>
              <a:ea typeface="微软雅黑" charset="0"/>
              <a:cs typeface="微软雅黑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标题 4"/>
          <p:cNvSpPr>
            <a:spLocks noGrp="1"/>
          </p:cNvSpPr>
          <p:nvPr>
            <p:ph type="title"/>
          </p:nvPr>
        </p:nvSpPr>
        <p:spPr>
          <a:xfrm>
            <a:off x="2152650" y="1147764"/>
            <a:ext cx="7886700" cy="542925"/>
          </a:xfrm>
        </p:spPr>
        <p:txBody>
          <a:bodyPr/>
          <a:lstStyle/>
          <a:p>
            <a:endParaRPr lang="zh-CN" altLang="en-US">
              <a:latin typeface="微软雅黑" charset="0"/>
              <a:ea typeface="微软雅黑" charset="0"/>
              <a:cs typeface="微软雅黑" charset="0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2152651" y="2586039"/>
            <a:ext cx="3794125" cy="3157537"/>
          </a:xfrm>
        </p:spPr>
        <p:txBody>
          <a:bodyPr>
            <a:normAutofit/>
          </a:bodyPr>
          <a:lstStyle/>
          <a:p>
            <a:endParaRPr lang="zh-CN" altLang="en-US">
              <a:solidFill>
                <a:srgbClr val="7F7F7F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sp>
        <p:nvSpPr>
          <p:cNvPr id="17412" name="内容占位符 6"/>
          <p:cNvSpPr>
            <a:spLocks noGrp="1"/>
          </p:cNvSpPr>
          <p:nvPr>
            <p:ph sz="quarter" idx="10"/>
          </p:nvPr>
        </p:nvSpPr>
        <p:spPr>
          <a:xfrm>
            <a:off x="2138364" y="1903414"/>
            <a:ext cx="7939087" cy="523875"/>
          </a:xfrm>
        </p:spPr>
        <p:txBody>
          <a:bodyPr/>
          <a:lstStyle/>
          <a:p>
            <a:endParaRPr lang="zh-CN" altLang="en-US">
              <a:latin typeface="微软雅黑" charset="0"/>
              <a:ea typeface="微软雅黑" charset="0"/>
              <a:cs typeface="微软雅黑" charset="0"/>
            </a:endParaRPr>
          </a:p>
        </p:txBody>
      </p:sp>
      <p:sp>
        <p:nvSpPr>
          <p:cNvPr id="17413" name="SmartArt 占位符 7"/>
          <p:cNvSpPr>
            <a:spLocks noGrp="1" noTextEdit="1"/>
          </p:cNvSpPr>
          <p:nvPr>
            <p:ph type="dgm" sz="quarter" idx="11"/>
          </p:nvPr>
        </p:nvSpPr>
        <p:spPr>
          <a:xfrm>
            <a:off x="6910389" y="3133726"/>
            <a:ext cx="2511425" cy="2136775"/>
          </a:xfrm>
        </p:spPr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标题 4"/>
          <p:cNvSpPr>
            <a:spLocks noGrp="1"/>
          </p:cNvSpPr>
          <p:nvPr>
            <p:ph type="title"/>
          </p:nvPr>
        </p:nvSpPr>
        <p:spPr>
          <a:xfrm>
            <a:off x="2152650" y="1147764"/>
            <a:ext cx="7886700" cy="542925"/>
          </a:xfrm>
        </p:spPr>
        <p:txBody>
          <a:bodyPr/>
          <a:lstStyle/>
          <a:p>
            <a:endParaRPr lang="zh-CN" altLang="en-US">
              <a:latin typeface="微软雅黑" charset="0"/>
              <a:ea typeface="微软雅黑" charset="0"/>
              <a:cs typeface="微软雅黑" charset="0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2152651" y="2586039"/>
            <a:ext cx="3794125" cy="3157537"/>
          </a:xfrm>
        </p:spPr>
        <p:txBody>
          <a:bodyPr>
            <a:normAutofit/>
          </a:bodyPr>
          <a:lstStyle/>
          <a:p>
            <a:endParaRPr lang="zh-CN" altLang="en-US">
              <a:solidFill>
                <a:srgbClr val="7F7F7F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sp>
        <p:nvSpPr>
          <p:cNvPr id="18436" name="内容占位符 6"/>
          <p:cNvSpPr>
            <a:spLocks noGrp="1"/>
          </p:cNvSpPr>
          <p:nvPr>
            <p:ph sz="quarter" idx="10"/>
          </p:nvPr>
        </p:nvSpPr>
        <p:spPr>
          <a:xfrm>
            <a:off x="2138364" y="1903414"/>
            <a:ext cx="7939087" cy="523875"/>
          </a:xfrm>
        </p:spPr>
        <p:txBody>
          <a:bodyPr/>
          <a:lstStyle/>
          <a:p>
            <a:endParaRPr lang="zh-CN" altLang="en-US">
              <a:latin typeface="微软雅黑" charset="0"/>
              <a:ea typeface="微软雅黑" charset="0"/>
              <a:cs typeface="微软雅黑" charset="0"/>
            </a:endParaRPr>
          </a:p>
        </p:txBody>
      </p:sp>
      <p:sp>
        <p:nvSpPr>
          <p:cNvPr id="18437" name="图片占位符 7"/>
          <p:cNvSpPr>
            <a:spLocks noGrp="1" noTextEdit="1"/>
          </p:cNvSpPr>
          <p:nvPr>
            <p:ph type="pic" sz="quarter" idx="11"/>
          </p:nvPr>
        </p:nvSpPr>
        <p:spPr/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8"/>
          <p:cNvSpPr>
            <a:spLocks noGrp="1"/>
          </p:cNvSpPr>
          <p:nvPr>
            <p:ph type="title"/>
          </p:nvPr>
        </p:nvSpPr>
        <p:spPr>
          <a:xfrm>
            <a:off x="2152650" y="2335213"/>
            <a:ext cx="7886700" cy="1325562"/>
          </a:xfrm>
        </p:spPr>
        <p:txBody>
          <a:bodyPr/>
          <a:lstStyle/>
          <a:p>
            <a:endParaRPr lang="zh-CN" altLang="en-US">
              <a:latin typeface="微软雅黑" charset="0"/>
              <a:ea typeface="微软雅黑" charset="0"/>
              <a:cs typeface="微软雅黑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KU ppt 0815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演示文稿1" id="{E4770166-F6EA-4BB0-9EFB-83D85B8F1306}" vid="{B4964549-C8A2-4454-AAA5-B7BDA80616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DKU ppt 0815.pot</Template>
  <TotalTime>33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微软雅黑</vt:lpstr>
      <vt:lpstr>宋体</vt:lpstr>
      <vt:lpstr>Arial</vt:lpstr>
      <vt:lpstr>Calibri</vt:lpstr>
      <vt:lpstr>Calibri Light</vt:lpstr>
      <vt:lpstr>DKU ppt 0815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mm</dc:creator>
  <cp:lastModifiedBy>Craig Mcintosh</cp:lastModifiedBy>
  <cp:revision>6</cp:revision>
  <dcterms:created xsi:type="dcterms:W3CDTF">2014-08-15T09:22:21Z</dcterms:created>
  <dcterms:modified xsi:type="dcterms:W3CDTF">2020-10-20T02:27:24Z</dcterms:modified>
</cp:coreProperties>
</file>