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1" autoAdjust="0"/>
    <p:restoredTop sz="94660"/>
  </p:normalViewPr>
  <p:slideViewPr>
    <p:cSldViewPr snapToGrid="0">
      <p:cViewPr varScale="1">
        <p:scale>
          <a:sx n="52" d="100"/>
          <a:sy n="52" d="100"/>
        </p:scale>
        <p:origin x="9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封面样式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4829695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noProof="0"/>
              <a:t>Click icon to add picture</a:t>
            </a:r>
            <a:endParaRPr lang="zh-CN" alt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79" y="1338496"/>
            <a:ext cx="9836728" cy="930879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477" y="3638453"/>
            <a:ext cx="9803476" cy="54285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4005C018-3C11-A344-A572-3676835CD0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85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95D73-9EFD-2347-9FC8-62BF37002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7D87F-E235-C442-8526-A5E56B946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5D581-3778-C84C-B013-CA825A270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1D93-A02D-E445-888F-0776C9F3C87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9B9F-205E-E943-BF07-134F4E64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CBBB5-553B-C241-B15A-CE0B230C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FD30-2D7A-E24E-9181-7BE601013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14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封面样式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4829695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noProof="0"/>
              <a:t>Click icon to add picture</a:t>
            </a:r>
            <a:endParaRPr lang="zh-CN" alt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79" y="1338496"/>
            <a:ext cx="9836728" cy="930879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477" y="3638453"/>
            <a:ext cx="9803476" cy="54285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65E46E28-8AAC-5B4E-AB7D-341D0472F71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32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分隔页样式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0" y="1587500"/>
            <a:ext cx="12192000" cy="3200400"/>
          </a:xfrm>
          <a:prstGeom prst="rect">
            <a:avLst/>
          </a:prstGeom>
          <a:solidFill>
            <a:srgbClr val="003B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zh-CN" altLang="en-US">
              <a:solidFill>
                <a:srgbClr val="FFFFFF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303" y="2890148"/>
            <a:ext cx="7824469" cy="775766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EBEBEE6F-A61F-C94B-A04B-D349F3EACB2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CA4D4AF9-2371-AC4B-BA64-852E8449435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91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分隔页样式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6"/>
          <p:cNvSpPr/>
          <p:nvPr/>
        </p:nvSpPr>
        <p:spPr>
          <a:xfrm>
            <a:off x="0" y="1587500"/>
            <a:ext cx="12192000" cy="3200400"/>
          </a:xfrm>
          <a:prstGeom prst="rect">
            <a:avLst/>
          </a:prstGeom>
          <a:solidFill>
            <a:srgbClr val="016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zh-CN" altLang="en-US">
              <a:solidFill>
                <a:srgbClr val="FFFFFF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303" y="2890148"/>
            <a:ext cx="7824469" cy="775766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5265D4F5-8A7E-A545-823D-872343559C7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A4085ED0-F970-8A48-8FBE-09CF3DF5E28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2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内容样式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7157"/>
            <a:ext cx="10515600" cy="543533"/>
          </a:xfrm>
        </p:spPr>
        <p:txBody>
          <a:bodyPr>
            <a:noAutofit/>
          </a:bodyPr>
          <a:lstStyle>
            <a:lvl1pPr>
              <a:defRPr sz="36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1556"/>
            <a:ext cx="10515600" cy="3682540"/>
          </a:xfrm>
        </p:spPr>
        <p:txBody>
          <a:bodyPr/>
          <a:lstStyle>
            <a:lvl1pPr marL="0" indent="0">
              <a:buNone/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14400" indent="0">
              <a:buNone/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371600" indent="0">
              <a:buNone/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25C8EA93-9DB8-3840-A010-BE156CCCAB6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8D08A876-BFD3-4649-811C-4BE6E522451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10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样式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7157"/>
            <a:ext cx="10515600" cy="543533"/>
          </a:xfrm>
        </p:spPr>
        <p:txBody>
          <a:bodyPr>
            <a:noAutofit/>
          </a:bodyPr>
          <a:lstStyle>
            <a:lvl1pPr>
              <a:defRPr sz="36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85259"/>
            <a:ext cx="10515600" cy="3158837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144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3716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10"/>
          </p:nvPr>
        </p:nvSpPr>
        <p:spPr>
          <a:xfrm>
            <a:off x="819152" y="1903845"/>
            <a:ext cx="10585449" cy="52387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rgbClr val="003B81"/>
                </a:solidFill>
              </a:defRPr>
            </a:lvl2pPr>
            <a:lvl3pPr>
              <a:defRPr>
                <a:solidFill>
                  <a:srgbClr val="003B81"/>
                </a:solidFill>
              </a:defRPr>
            </a:lvl3pPr>
            <a:lvl4pPr>
              <a:defRPr>
                <a:solidFill>
                  <a:srgbClr val="003B81"/>
                </a:solidFill>
              </a:defRPr>
            </a:lvl4pPr>
            <a:lvl5pPr>
              <a:defRPr>
                <a:solidFill>
                  <a:srgbClr val="003B8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97D1CBCB-CA66-5244-83F2-06A1D19B6C1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C0E0640A-1A2D-8B48-8E88-5A10CE525D6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24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 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7157"/>
            <a:ext cx="10515600" cy="543533"/>
          </a:xfrm>
        </p:spPr>
        <p:txBody>
          <a:bodyPr>
            <a:noAutofit/>
          </a:bodyPr>
          <a:lstStyle>
            <a:lvl1pPr>
              <a:defRPr sz="36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585259"/>
            <a:ext cx="5058295" cy="3158837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144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3716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10"/>
          </p:nvPr>
        </p:nvSpPr>
        <p:spPr>
          <a:xfrm>
            <a:off x="819152" y="1903845"/>
            <a:ext cx="10585449" cy="52387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rgbClr val="003B81"/>
                </a:solidFill>
              </a:defRPr>
            </a:lvl2pPr>
            <a:lvl3pPr>
              <a:defRPr>
                <a:solidFill>
                  <a:srgbClr val="003B81"/>
                </a:solidFill>
              </a:defRPr>
            </a:lvl3pPr>
            <a:lvl4pPr>
              <a:defRPr>
                <a:solidFill>
                  <a:srgbClr val="003B81"/>
                </a:solidFill>
              </a:defRPr>
            </a:lvl4pPr>
            <a:lvl5pPr>
              <a:defRPr>
                <a:solidFill>
                  <a:srgbClr val="003B8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SmartArt 占位符 5"/>
          <p:cNvSpPr>
            <a:spLocks noGrp="1"/>
          </p:cNvSpPr>
          <p:nvPr>
            <p:ph type="dgm" sz="quarter" idx="11"/>
          </p:nvPr>
        </p:nvSpPr>
        <p:spPr>
          <a:xfrm>
            <a:off x="7182196" y="3133899"/>
            <a:ext cx="3347259" cy="2136371"/>
          </a:xfrm>
        </p:spPr>
        <p:txBody>
          <a:bodyPr rtlCol="0">
            <a:norm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/>
              <a:t>Click icon to add SmartArt graphic</a:t>
            </a:r>
            <a:endParaRPr lang="zh-CN" altLang="en-US" noProof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ED0F12DD-8F7C-EA47-BD66-DF4D53258EB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957C22CF-861C-4349-BF6A-E569ABF04F5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9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内容 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7157"/>
            <a:ext cx="10515600" cy="543533"/>
          </a:xfrm>
        </p:spPr>
        <p:txBody>
          <a:bodyPr>
            <a:noAutofit/>
          </a:bodyPr>
          <a:lstStyle>
            <a:lvl1pPr>
              <a:defRPr sz="36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585259"/>
            <a:ext cx="5058295" cy="3158837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144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3716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182880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10"/>
          </p:nvPr>
        </p:nvSpPr>
        <p:spPr>
          <a:xfrm>
            <a:off x="819152" y="1903845"/>
            <a:ext cx="10585449" cy="52387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rgbClr val="003B81"/>
                </a:solidFill>
              </a:defRPr>
            </a:lvl2pPr>
            <a:lvl3pPr>
              <a:defRPr>
                <a:solidFill>
                  <a:srgbClr val="003B81"/>
                </a:solidFill>
              </a:defRPr>
            </a:lvl3pPr>
            <a:lvl4pPr>
              <a:defRPr>
                <a:solidFill>
                  <a:srgbClr val="003B81"/>
                </a:solidFill>
              </a:defRPr>
            </a:lvl4pPr>
            <a:lvl5pPr>
              <a:defRPr>
                <a:solidFill>
                  <a:srgbClr val="003B81"/>
                </a:solidFill>
              </a:defRPr>
            </a:lvl5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6117167" y="2586039"/>
            <a:ext cx="5276851" cy="3157537"/>
          </a:xfrm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noProof="0"/>
              <a:t>Click icon to add picture</a:t>
            </a:r>
            <a:endParaRPr lang="zh-CN" altLang="en-US" noProof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83301B15-9A2B-1A49-BA3A-6FDB7ABE6C9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0821" y="5830321"/>
            <a:ext cx="1962979" cy="639878"/>
          </a:xfrm>
          <a:prstGeom prst="rect">
            <a:avLst/>
          </a:prstGeom>
        </p:spPr>
      </p:pic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6015599E-B7D8-434B-AD11-DA8F5B194E1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8" y="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51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2335242"/>
            <a:ext cx="10515600" cy="1325563"/>
          </a:xfrm>
        </p:spPr>
        <p:txBody>
          <a:bodyPr/>
          <a:lstStyle>
            <a:lvl1pPr algn="ctr">
              <a:defRPr>
                <a:solidFill>
                  <a:srgbClr val="003B8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5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BD81D93-A02D-E445-888F-0776C9F3C87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F9FFD30-2D7A-E24E-9181-7BE601013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5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宋体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0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宋体" charset="0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宋体" charset="0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宋体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angcheng.zheng@dukekunshan.edu.cn" TargetMode="External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5A200-5A4D-3022-CA97-3559A7C1CC28}"/>
              </a:ext>
            </a:extLst>
          </p:cNvPr>
          <p:cNvSpPr txBox="1"/>
          <p:nvPr/>
        </p:nvSpPr>
        <p:spPr>
          <a:xfrm>
            <a:off x="1962024" y="131122"/>
            <a:ext cx="6537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宋体" charset="0"/>
              </a:rPr>
              <a:t>Plan in advance</a:t>
            </a:r>
            <a:r>
              <a:rPr lang="en-US" altLang="zh-CN" sz="2800" dirty="0">
                <a:solidFill>
                  <a:prstClr val="black"/>
                </a:solidFill>
                <a:latin typeface="Calibri" charset="0"/>
                <a:ea typeface="宋体" charset="0"/>
              </a:rPr>
              <a:t>; Get a plan B; Collaboration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宋体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594F83-2E49-F0E1-E126-AC5A032B3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563" y="941755"/>
            <a:ext cx="1499301" cy="19990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CD1B5DD-0044-35C2-C448-126528D2DE0C}"/>
              </a:ext>
            </a:extLst>
          </p:cNvPr>
          <p:cNvSpPr txBox="1"/>
          <p:nvPr/>
        </p:nvSpPr>
        <p:spPr>
          <a:xfrm>
            <a:off x="684898" y="3007822"/>
            <a:ext cx="23084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宋体" charset="0"/>
              </a:rPr>
              <a:t>Changcheng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宋体" charset="0"/>
              </a:rPr>
              <a:t> Zheng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宋体" charset="0"/>
              </a:rPr>
              <a:t>Optics and nanomaterials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EEC666-CD6A-C17B-4945-F9A9396F2665}"/>
              </a:ext>
            </a:extLst>
          </p:cNvPr>
          <p:cNvSpPr txBox="1"/>
          <p:nvPr/>
        </p:nvSpPr>
        <p:spPr>
          <a:xfrm>
            <a:off x="2993351" y="947783"/>
            <a:ext cx="6096000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Roboto" panose="02000000000000000000" pitchFamily="2" charset="0"/>
                <a:ea typeface="宋体" charset="0"/>
                <a:hlinkClick r:id="rId3"/>
              </a:rPr>
              <a:t>changcheng.zheng@dukekunshan.edu.cn</a:t>
            </a:r>
            <a:endParaRPr kumimoji="0" lang="pl-PL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宋体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414645"/>
                </a:solidFill>
                <a:effectLst/>
                <a:uLnTx/>
                <a:uFillTx/>
                <a:latin typeface="Roboto" panose="02000000000000000000" pitchFamily="2" charset="0"/>
                <a:ea typeface="宋体" charset="0"/>
              </a:rPr>
              <a:t>0512- 36657558</a:t>
            </a:r>
            <a:endParaRPr kumimoji="0" lang="pl-PL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宋体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zh-CN" sz="1800" b="0" i="0" u="none" strike="noStrike" kern="1200" cap="none" spc="0" normalizeH="0" baseline="0" noProof="0" dirty="0">
                <a:ln>
                  <a:noFill/>
                </a:ln>
                <a:solidFill>
                  <a:srgbClr val="414645"/>
                </a:solidFill>
                <a:effectLst/>
                <a:uLnTx/>
                <a:uFillTx/>
                <a:latin typeface="Roboto" panose="02000000000000000000" pitchFamily="2" charset="0"/>
                <a:ea typeface="宋体" charset="0"/>
              </a:rPr>
              <a:t>WDR3012</a:t>
            </a:r>
            <a:endParaRPr kumimoji="0" lang="pl-PL" altLang="zh-CN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宋体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637F0A-BFEF-2C00-B4C1-4FC98DF637D3}"/>
              </a:ext>
            </a:extLst>
          </p:cNvPr>
          <p:cNvSpPr txBox="1"/>
          <p:nvPr/>
        </p:nvSpPr>
        <p:spPr>
          <a:xfrm>
            <a:off x="2993351" y="2354708"/>
            <a:ext cx="535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宋体" charset="0"/>
              </a:rPr>
              <a:t>Recent research project(s)/SW project(s)/publication(s)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3482FA-5CD6-65D7-E10F-BA2330F55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3351" y="2779396"/>
            <a:ext cx="6615678" cy="290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456942"/>
      </p:ext>
    </p:extLst>
  </p:cSld>
  <p:clrMapOvr>
    <a:masterClrMapping/>
  </p:clrMapOvr>
</p:sld>
</file>

<file path=ppt/theme/theme1.xml><?xml version="1.0" encoding="utf-8"?>
<a:theme xmlns:a="http://schemas.openxmlformats.org/drawingml/2006/main" name="DKU ppt 0815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演示文稿1" id="{E4770166-F6EA-4BB0-9EFB-83D85B8F1306}" vid="{B4964549-C8A2-4454-AAA5-B7BDA80616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微软雅黑</vt:lpstr>
      <vt:lpstr>Arial</vt:lpstr>
      <vt:lpstr>Calibri</vt:lpstr>
      <vt:lpstr>Calibri Light</vt:lpstr>
      <vt:lpstr>Roboto</vt:lpstr>
      <vt:lpstr>DKU ppt 0815</vt:lpstr>
      <vt:lpstr>PowerPoint Presentation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 Changcheng Zheng, Ph.D.</dc:creator>
  <cp:lastModifiedBy>Prof Changcheng Zheng, Ph.D.</cp:lastModifiedBy>
  <cp:revision>2</cp:revision>
  <dcterms:created xsi:type="dcterms:W3CDTF">2025-10-21T08:30:48Z</dcterms:created>
  <dcterms:modified xsi:type="dcterms:W3CDTF">2025-10-21T08:32:38Z</dcterms:modified>
</cp:coreProperties>
</file>