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1"/>
  </p:normalViewPr>
  <p:slideViewPr>
    <p:cSldViewPr snapToGrid="0">
      <p:cViewPr>
        <p:scale>
          <a:sx n="99" d="100"/>
          <a:sy n="99" d="100"/>
        </p:scale>
        <p:origin x="96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A54E3-8B8A-2DFB-9F95-993004B297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Signature</a:t>
            </a:r>
            <a:br>
              <a:rPr lang="en-US" dirty="0"/>
            </a:br>
            <a:r>
              <a:rPr lang="en-US" dirty="0"/>
              <a:t>work stuff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092564-780D-4045-65FC-3320552B2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4466896"/>
            <a:ext cx="6831673" cy="103001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Seth Henderson, MFA, PhD</a:t>
            </a:r>
          </a:p>
          <a:p>
            <a:r>
              <a:rPr lang="en-US" dirty="0">
                <a:solidFill>
                  <a:srgbClr val="C00000"/>
                </a:solidFill>
              </a:rPr>
              <a:t>Assistant Professor of Arts + Media</a:t>
            </a:r>
          </a:p>
        </p:txBody>
      </p:sp>
    </p:spTree>
    <p:extLst>
      <p:ext uri="{BB962C8B-B14F-4D97-AF65-F5344CB8AC3E}">
        <p14:creationId xmlns:p14="http://schemas.microsoft.com/office/powerpoint/2010/main" val="1120531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A91A8-BD57-C5BA-2760-EC89D01D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48407"/>
          </a:xfrm>
        </p:spPr>
        <p:txBody>
          <a:bodyPr/>
          <a:lstStyle/>
          <a:p>
            <a:r>
              <a:rPr lang="en-US" dirty="0"/>
              <a:t>What?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B6D3F3-2006-1BF2-501C-F601EE8071B4}"/>
              </a:ext>
            </a:extLst>
          </p:cNvPr>
          <p:cNvSpPr txBox="1"/>
          <p:nvPr/>
        </p:nvSpPr>
        <p:spPr>
          <a:xfrm>
            <a:off x="1545021" y="2171700"/>
            <a:ext cx="984819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Compelling Research Question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From own curiosity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Intrigued over long and deep dive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Source: could be a class, extra-curricular, own life (or family)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Throwing two ideas together </a:t>
            </a: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153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C7614-A195-704D-B1B3-5CF04F6C3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2B883-3B46-A490-1912-009115F4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48407"/>
          </a:xfrm>
        </p:spPr>
        <p:txBody>
          <a:bodyPr/>
          <a:lstStyle/>
          <a:p>
            <a:r>
              <a:rPr lang="en-US" dirty="0"/>
              <a:t>When?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23AF44-C7B5-73EF-B596-953A6526C23B}"/>
              </a:ext>
            </a:extLst>
          </p:cNvPr>
          <p:cNvSpPr txBox="1"/>
          <p:nvPr/>
        </p:nvSpPr>
        <p:spPr>
          <a:xfrm>
            <a:off x="1545021" y="2171700"/>
            <a:ext cx="984819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Scheduling and Managing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Getting started: list the resources, do the reading, refine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For “Creative Products” keep a journal of all creative dilemmas and decisions. Do research to help decisions and record the research to integrate into paper.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Aim to have either creative project or the paper done by Dec.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Leave Jan – March deadline for other part</a:t>
            </a: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340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1BE75-C927-02A8-6CED-E236BAA72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68BAF-BCB6-CF82-6E96-99FC2209E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48407"/>
          </a:xfrm>
        </p:spPr>
        <p:txBody>
          <a:bodyPr/>
          <a:lstStyle/>
          <a:p>
            <a:r>
              <a:rPr lang="en-US" dirty="0"/>
              <a:t>How?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6ACE1F-C854-8C9A-B656-7080D6CA762C}"/>
              </a:ext>
            </a:extLst>
          </p:cNvPr>
          <p:cNvSpPr txBox="1"/>
          <p:nvPr/>
        </p:nvSpPr>
        <p:spPr>
          <a:xfrm>
            <a:off x="1545021" y="2171700"/>
            <a:ext cx="984819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Advice when beginning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What do you love? What are you intrigued by? 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If decided on grad program, how can SW be part of application?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Attend exhibitions, talks, music, films to stimulate ideas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Take advantage of breaks to create and experiment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Throw two ideas together </a:t>
            </a:r>
          </a:p>
          <a:p>
            <a:pPr marL="457200" indent="-4572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Talk about it</a:t>
            </a:r>
          </a:p>
          <a:p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875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8ACD7-96C9-48C5-C63D-EDCD337539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Enjoy 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15452E-623A-CDA7-B84E-D02D29639D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Some people really do.</a:t>
            </a:r>
          </a:p>
        </p:txBody>
      </p:sp>
    </p:spTree>
    <p:extLst>
      <p:ext uri="{BB962C8B-B14F-4D97-AF65-F5344CB8AC3E}">
        <p14:creationId xmlns:p14="http://schemas.microsoft.com/office/powerpoint/2010/main" val="1292160806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51</TotalTime>
  <Words>179</Words>
  <Application>Microsoft Macintosh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Signature work stuff</vt:lpstr>
      <vt:lpstr>What?</vt:lpstr>
      <vt:lpstr>When?</vt:lpstr>
      <vt:lpstr>How?</vt:lpstr>
      <vt:lpstr>Enjoy 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Seth Henderson, Mfa</dc:creator>
  <cp:lastModifiedBy>Seth Henderson, Mfa</cp:lastModifiedBy>
  <cp:revision>5</cp:revision>
  <dcterms:created xsi:type="dcterms:W3CDTF">2025-03-29T01:08:50Z</dcterms:created>
  <dcterms:modified xsi:type="dcterms:W3CDTF">2025-10-23T08:53:37Z</dcterms:modified>
</cp:coreProperties>
</file>